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9" r:id="rId11"/>
    <p:sldId id="264" r:id="rId12"/>
    <p:sldId id="265" r:id="rId13"/>
    <p:sldId id="266" r:id="rId14"/>
    <p:sldId id="267" r:id="rId15"/>
    <p:sldId id="268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-784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68896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314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cbf9e5fc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cbf9e5fc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cbfc9667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cbfc9667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bfc96678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cbfc96678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cbfc96678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cbfc96678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cbf9e5fc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cbf9e5fc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seconds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cbfc9667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cbfc9667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cbfc9667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cbfc96678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cbfc9667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cbfc9667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cbfc9667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cbfc96678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cbf9e5fc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cbf9e5fc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596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667" y="-899806"/>
            <a:ext cx="9260626" cy="61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-284275" y="2278123"/>
            <a:ext cx="3546000" cy="14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Sol</a:t>
            </a:r>
            <a:r>
              <a:rPr lang="en" sz="7200"/>
              <a:t>AR</a:t>
            </a:r>
            <a:endParaRPr sz="72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946625" y="3475102"/>
            <a:ext cx="3720300" cy="10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Learn our solar system in Mixed Reality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</a:t>
            </a:r>
            <a:endParaRPr dirty="0"/>
          </a:p>
        </p:txBody>
      </p:sp>
      <p:pic>
        <p:nvPicPr>
          <p:cNvPr id="4" name="File from iOS (3)">
            <a:hlinkClick r:id="" action="ppaction://media"/>
            <a:extLst>
              <a:ext uri="{FF2B5EF4-FFF2-40B4-BE49-F238E27FC236}">
                <a16:creationId xmlns:a16="http://schemas.microsoft.com/office/drawing/2014/main" xmlns="" id="{06D84AA0-37BB-EF48-AAAC-E1DB4D505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1543" y="962961"/>
            <a:ext cx="6640913" cy="373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58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>
            <a:off x="99106" y="495175"/>
            <a:ext cx="938100" cy="9555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2"/>
          <p:cNvSpPr/>
          <p:nvPr/>
        </p:nvSpPr>
        <p:spPr>
          <a:xfrm>
            <a:off x="4228081" y="2448025"/>
            <a:ext cx="1591500" cy="15801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7199498" y="2448025"/>
            <a:ext cx="1591500" cy="15801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1446950" y="2448025"/>
            <a:ext cx="1591500" cy="15801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025" y="2483752"/>
            <a:ext cx="616072" cy="659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5409" y="2893454"/>
            <a:ext cx="850523" cy="91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7240" y="2880224"/>
            <a:ext cx="722879" cy="77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6056" y="2891784"/>
            <a:ext cx="981372" cy="95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425" y="760042"/>
            <a:ext cx="418225" cy="42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22"/>
          <p:cNvCxnSpPr/>
          <p:nvPr/>
        </p:nvCxnSpPr>
        <p:spPr>
          <a:xfrm rot="10800000" flipH="1">
            <a:off x="3226126" y="3267888"/>
            <a:ext cx="846000" cy="57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0" name="Google Shape;120;p22"/>
          <p:cNvCxnSpPr/>
          <p:nvPr/>
        </p:nvCxnSpPr>
        <p:spPr>
          <a:xfrm>
            <a:off x="5934454" y="3501130"/>
            <a:ext cx="1136400" cy="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1" name="Google Shape;121;p22"/>
          <p:cNvSpPr txBox="1"/>
          <p:nvPr/>
        </p:nvSpPr>
        <p:spPr>
          <a:xfrm>
            <a:off x="1545371" y="4247814"/>
            <a:ext cx="14934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Database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4704308" y="4247814"/>
            <a:ext cx="7581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Server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7585897" y="4302169"/>
            <a:ext cx="17115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3D models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4294967295"/>
          </p:nvPr>
        </p:nvSpPr>
        <p:spPr>
          <a:xfrm>
            <a:off x="7099000" y="445025"/>
            <a:ext cx="159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</a:t>
            </a:r>
            <a:endParaRPr/>
          </a:p>
        </p:txBody>
      </p:sp>
      <p:cxnSp>
        <p:nvCxnSpPr>
          <p:cNvPr id="125" name="Google Shape;125;p22"/>
          <p:cNvCxnSpPr/>
          <p:nvPr/>
        </p:nvCxnSpPr>
        <p:spPr>
          <a:xfrm>
            <a:off x="5975648" y="3267836"/>
            <a:ext cx="1105500" cy="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26;p22"/>
          <p:cNvSpPr/>
          <p:nvPr/>
        </p:nvSpPr>
        <p:spPr>
          <a:xfrm>
            <a:off x="1787975" y="490221"/>
            <a:ext cx="938100" cy="9555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5499" y="837101"/>
            <a:ext cx="250175" cy="249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1634379" y="1542425"/>
            <a:ext cx="17115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processing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2464" y="763161"/>
            <a:ext cx="341280" cy="4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-66151" y="1542425"/>
            <a:ext cx="13137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Spreadsheet with facts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31" name="Google Shape;131;p22"/>
          <p:cNvCxnSpPr/>
          <p:nvPr/>
        </p:nvCxnSpPr>
        <p:spPr>
          <a:xfrm>
            <a:off x="1197200" y="1025900"/>
            <a:ext cx="433500" cy="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22"/>
          <p:cNvCxnSpPr/>
          <p:nvPr/>
        </p:nvCxnSpPr>
        <p:spPr>
          <a:xfrm rot="10800000" flipH="1">
            <a:off x="3218146" y="3041296"/>
            <a:ext cx="830400" cy="132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22"/>
          <p:cNvCxnSpPr/>
          <p:nvPr/>
        </p:nvCxnSpPr>
        <p:spPr>
          <a:xfrm rot="10800000">
            <a:off x="2194950" y="1998350"/>
            <a:ext cx="0" cy="37800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Facts into Questions 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75" y="1557300"/>
            <a:ext cx="2236025" cy="329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275" y="1557295"/>
            <a:ext cx="5308924" cy="37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75" y="1082150"/>
            <a:ext cx="410725" cy="4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923" y="2280800"/>
            <a:ext cx="3971622" cy="24822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7225" y="1177563"/>
            <a:ext cx="296800" cy="2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368900" y="1504375"/>
            <a:ext cx="1821900" cy="18219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3552150" y="1504375"/>
            <a:ext cx="1821900" cy="18219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6953200" y="1504375"/>
            <a:ext cx="1821900" cy="18219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425300" y="3657600"/>
            <a:ext cx="17091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Low vision: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Screen readers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Position trackers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3367638" y="3657600"/>
            <a:ext cx="22197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Illiterate or non-native English speakers: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Strong visuals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7066000" y="3715750"/>
            <a:ext cx="17091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7009600" y="3657600"/>
            <a:ext cx="1709100" cy="11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Limited mobility:</a:t>
            </a: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Joystick-like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navigation</a:t>
            </a:r>
            <a:endParaRPr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design considerations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2" y="2041773"/>
            <a:ext cx="800374" cy="8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941" y="2012450"/>
            <a:ext cx="800375" cy="8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4165" y="2017151"/>
            <a:ext cx="800376" cy="849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Team members: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Anish Parikh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Anthonia Carter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Claire Samuels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Kate Borst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Lennhy Hypolite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Nishant Mehta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Shan Liu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Stephanie Tsuei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l="7206" r="7206"/>
          <a:stretch/>
        </p:blipFill>
        <p:spPr>
          <a:xfrm>
            <a:off x="3274676" y="0"/>
            <a:ext cx="5869322" cy="514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journey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996" y="1312825"/>
            <a:ext cx="10169254" cy="27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7985600" y="1312825"/>
            <a:ext cx="2878200" cy="248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350" y="1033749"/>
            <a:ext cx="3945275" cy="31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55875" y="403936"/>
            <a:ext cx="8396127" cy="22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488" y="2686200"/>
            <a:ext cx="8677549" cy="23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306738" y="2686200"/>
            <a:ext cx="2878200" cy="248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500" y="440075"/>
            <a:ext cx="8396126" cy="228231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5911600" y="60925"/>
            <a:ext cx="4258800" cy="248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250" y="1346550"/>
            <a:ext cx="6827801" cy="261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</a:t>
            </a:r>
            <a:endParaRPr dirty="0"/>
          </a:p>
        </p:txBody>
      </p:sp>
      <p:pic>
        <p:nvPicPr>
          <p:cNvPr id="3" name="Google Shape;142;p23">
            <a:extLst>
              <a:ext uri="{FF2B5EF4-FFF2-40B4-BE49-F238E27FC236}">
                <a16:creationId xmlns:a16="http://schemas.microsoft.com/office/drawing/2014/main" xmlns="" id="{C894D8B1-22F8-894C-9498-A56774B511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153" y="779228"/>
            <a:ext cx="5839693" cy="40554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60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</a:t>
            </a:r>
            <a:endParaRPr dirty="0"/>
          </a:p>
        </p:txBody>
      </p:sp>
      <p:pic>
        <p:nvPicPr>
          <p:cNvPr id="3" name="File from iOS (1)">
            <a:hlinkClick r:id="" action="ppaction://media"/>
            <a:extLst>
              <a:ext uri="{FF2B5EF4-FFF2-40B4-BE49-F238E27FC236}">
                <a16:creationId xmlns:a16="http://schemas.microsoft.com/office/drawing/2014/main" xmlns="" id="{D77B6493-1443-6A4B-BE9D-80A6CE1D3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0158" y="1122181"/>
            <a:ext cx="6504169" cy="3658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Macintosh PowerPoint</Application>
  <PresentationFormat>On-screen Show (16:9)</PresentationFormat>
  <Paragraphs>44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Montserrat</vt:lpstr>
      <vt:lpstr>Oswald</vt:lpstr>
      <vt:lpstr>Playfair Display</vt:lpstr>
      <vt:lpstr>Pop</vt:lpstr>
      <vt:lpstr>SolAR</vt:lpstr>
      <vt:lpstr>User journey</vt:lpstr>
      <vt:lpstr>PowerPoint Presentation</vt:lpstr>
      <vt:lpstr>PowerPoint Presentation</vt:lpstr>
      <vt:lpstr>PowerPoint Presentation</vt:lpstr>
      <vt:lpstr>PowerPoint Presentation</vt:lpstr>
      <vt:lpstr>DEMO!</vt:lpstr>
      <vt:lpstr>DEMO </vt:lpstr>
      <vt:lpstr>DEMO </vt:lpstr>
      <vt:lpstr>DEMO </vt:lpstr>
      <vt:lpstr>Roadmap</vt:lpstr>
      <vt:lpstr>Data Flow</vt:lpstr>
      <vt:lpstr>Turn Facts into Questions </vt:lpstr>
      <vt:lpstr>Universal design considerations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</dc:title>
  <cp:lastModifiedBy>Public Programs</cp:lastModifiedBy>
  <cp:revision>1</cp:revision>
  <dcterms:modified xsi:type="dcterms:W3CDTF">2019-02-10T17:55:29Z</dcterms:modified>
</cp:coreProperties>
</file>